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9" r:id="rId2"/>
    <p:sldId id="259" r:id="rId3"/>
    <p:sldId id="266" r:id="rId4"/>
    <p:sldId id="262" r:id="rId5"/>
    <p:sldId id="267" r:id="rId6"/>
    <p:sldId id="268" r:id="rId7"/>
  </p:sldIdLst>
  <p:sldSz cx="18288000" cy="10287000"/>
  <p:notesSz cx="6858000" cy="9144000"/>
  <p:embeddedFontLst>
    <p:embeddedFont>
      <p:font typeface="210 OmniGothic 050" panose="020B0600000101010101" charset="-127"/>
      <p:regular r:id="rId8"/>
    </p:embeddedFont>
    <p:embeddedFont>
      <p:font typeface="Roboto Medium" panose="020B0600000101010101" charset="0"/>
      <p:bold r:id="rId9"/>
    </p:embeddedFont>
    <p:embeddedFont>
      <p:font typeface="Roboto" panose="020B0600000101010101" charset="0"/>
      <p:regular r:id="rId10"/>
    </p:embeddedFont>
    <p:embeddedFont>
      <p:font typeface="Roboto Light" panose="020B0600000101010101" charset="0"/>
      <p:regular r:id="rId11"/>
    </p:embeddedFont>
    <p:embeddedFont>
      <p:font typeface="Pretendard Medium" panose="020B0600000101010101" charset="-127"/>
      <p:bold r:id="rId12"/>
    </p:embeddedFont>
    <p:embeddedFont>
      <p:font typeface="Adobe 고딕 Std B" panose="020B0800000000000000" pitchFamily="34" charset="-127"/>
      <p:bold r:id="rId13"/>
    </p:embeddedFont>
    <p:embeddedFont>
      <p:font typeface="Pretendard Bold" panose="020B0600000101010101" charset="-127"/>
      <p:bold r:id="rId14"/>
    </p:embeddedFont>
    <p:embeddedFont>
      <p:font typeface="Bebas" panose="020B0600000101010101"/>
      <p:regular r:id="rId15"/>
    </p:embeddedFont>
    <p:embeddedFont>
      <p:font typeface="210 OmniGothic 040" panose="020B0600000101010101" charset="-127"/>
      <p:regular r:id="rId16"/>
    </p:embeddedFont>
    <p:embeddedFont>
      <p:font typeface="210 OmniGothic 030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11" autoAdjust="0"/>
    <p:restoredTop sz="94622" autoAdjust="0"/>
  </p:normalViewPr>
  <p:slideViewPr>
    <p:cSldViewPr>
      <p:cViewPr varScale="1">
        <p:scale>
          <a:sx n="56" d="100"/>
          <a:sy n="56" d="100"/>
        </p:scale>
        <p:origin x="126" y="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 smtClean="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</a:t>
            </a:r>
          </a:p>
          <a:p>
            <a:pPr lvl="0" algn="l">
              <a:lnSpc>
                <a:spcPct val="99600"/>
              </a:lnSpc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           </a:t>
            </a:r>
            <a:r>
              <a:rPr lang="en-US" altLang="ko-KR" sz="11800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ART     of      Reservation </a:t>
            </a:r>
            <a:r>
              <a:rPr lang="en-US" sz="11800" b="0" i="0" u="none" strike="noStrike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 dirty="0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 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service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, </a:t>
            </a: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 smtClean="0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 dirty="0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 smtClean="0">
                <a:solidFill>
                  <a:srgbClr val="454545"/>
                </a:solidFill>
                <a:latin typeface="210 OmniGothic 030"/>
              </a:rPr>
              <a:t>2025.01.20</a:t>
            </a:r>
            <a:endParaRPr lang="en-US" sz="1500" b="0" i="0" u="none" strike="noStrike" dirty="0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1500" dirty="0" smtClean="0">
                <a:solidFill>
                  <a:srgbClr val="454545"/>
                </a:solidFill>
                <a:ea typeface="210 OmniGothic 030"/>
              </a:rPr>
              <a:t>홈페이지 </a:t>
            </a:r>
            <a:r>
              <a:rPr lang="ko-KR" altLang="en-US" sz="1500" dirty="0" smtClean="0">
                <a:solidFill>
                  <a:srgbClr val="454545"/>
                </a:solidFill>
                <a:ea typeface="210 OmniGothic 030"/>
              </a:rPr>
              <a:t>설계</a:t>
            </a:r>
            <a:r>
              <a:rPr lang="ko-KR" sz="1500" b="0" i="0" u="none" strike="noStrike" dirty="0" smtClean="0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 dirty="0">
              <a:solidFill>
                <a:srgbClr val="454545"/>
              </a:solidFill>
              <a:ea typeface="210 OmniGothic 030"/>
            </a:endParaRPr>
          </a:p>
        </p:txBody>
      </p:sp>
    </p:spTree>
    <p:extLst>
      <p:ext uri="{BB962C8B-B14F-4D97-AF65-F5344CB8AC3E}">
        <p14:creationId xmlns:p14="http://schemas.microsoft.com/office/powerpoint/2010/main" val="22382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1765300"/>
            <a:ext cx="7899400" cy="171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3695700"/>
            <a:ext cx="7899400" cy="171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5626100"/>
            <a:ext cx="7899400" cy="171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7543800"/>
            <a:ext cx="7899400" cy="171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2959100"/>
            <a:ext cx="7277100" cy="504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5867400"/>
            <a:ext cx="1130300" cy="113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700" y="2108200"/>
            <a:ext cx="10414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300" y="4025900"/>
            <a:ext cx="10541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500" y="7785100"/>
            <a:ext cx="11430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8623300"/>
            <a:ext cx="7137400" cy="609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시장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규모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및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성장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06700" y="8737600"/>
            <a:ext cx="3695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성인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교육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시장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규모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98200" y="22479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210 OmniGothic 040"/>
              </a:rPr>
              <a:t>교육</a:t>
            </a:r>
            <a:r>
              <a:rPr lang="en-US" sz="2200" b="0" i="0" u="none" strike="noStrike" dirty="0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210 OmniGothic 040"/>
              </a:rPr>
              <a:t>시장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210 OmniGothic 040"/>
              </a:rPr>
              <a:t>규모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98200" y="2768600"/>
            <a:ext cx="5803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성인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교육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매년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15%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이상의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성장률을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기록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98200" y="40005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시장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성장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98200" y="4521200"/>
            <a:ext cx="58039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20XX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교육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플랫폼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수요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급증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, 20XX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년까지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규모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3,000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억원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98200" y="60706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입력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98200" y="6591300"/>
            <a:ext cx="5803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이곳에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해당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가능성을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피력하세요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49000" y="79883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입력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49000" y="8509000"/>
            <a:ext cx="57658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이곳에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해당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가능성을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피력하세요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5791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ER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57" y="2243770"/>
            <a:ext cx="11355385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2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요구 사항 명세서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 smtClean="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spc="100" dirty="0" smtClean="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 dirty="0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성별 체크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가능  </a:t>
            </a:r>
            <a:r>
              <a:rPr lang="en-US" altLang="ko-KR" sz="2000" dirty="0" smtClean="0">
                <a:solidFill>
                  <a:srgbClr val="454545"/>
                </a:solidFill>
                <a:ea typeface="Pretendard Medium"/>
              </a:rPr>
              <a:t>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 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 smtClean="0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 dirty="0" smtClean="0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원하는 가게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즐겨 찾기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추가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홈페이지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최 상단 슬라이딩 </a:t>
            </a:r>
            <a:r>
              <a:rPr lang="ko-KR" altLang="en-US" sz="2000" dirty="0" err="1" smtClean="0">
                <a:solidFill>
                  <a:srgbClr val="454545"/>
                </a:solidFill>
                <a:ea typeface="Pretendard Medium"/>
              </a:rPr>
              <a:t>베너와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 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 dirty="0" smtClean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 smtClean="0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err="1" smtClean="0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목차와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테마 별로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구성되어있는 페이지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카테고리 위치 고정 후 비동기 방식 리스트 </a:t>
            </a:r>
            <a:r>
              <a:rPr lang="ko-KR" altLang="en-US" sz="2000" dirty="0" err="1" smtClean="0">
                <a:solidFill>
                  <a:srgbClr val="454545"/>
                </a:solidFill>
                <a:ea typeface="Pretendard Medium"/>
              </a:rPr>
              <a:t>셋업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000" b="1" dirty="0" smtClean="0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 dirty="0" smtClean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 dirty="0" smtClean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나의 </a:t>
            </a: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예약 보기 페이지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smtClean="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50" y="2030145"/>
            <a:ext cx="7772400" cy="53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자료흐름도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1831400"/>
            <a:ext cx="9004300" cy="55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249</Words>
  <Application>Microsoft Office PowerPoint</Application>
  <PresentationFormat>사용자 지정</PresentationFormat>
  <Paragraphs>67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20" baseType="lpstr">
      <vt:lpstr>Arial</vt:lpstr>
      <vt:lpstr>210 OmniGothic 050</vt:lpstr>
      <vt:lpstr>Roboto Medium</vt:lpstr>
      <vt:lpstr>Roboto</vt:lpstr>
      <vt:lpstr>Roboto Light</vt:lpstr>
      <vt:lpstr>Pretendard Medium</vt:lpstr>
      <vt:lpstr>Adobe 고딕 Std B</vt:lpstr>
      <vt:lpstr>Pretendard Bold</vt:lpstr>
      <vt:lpstr>Bebas</vt:lpstr>
      <vt:lpstr>210 OmniGothic 040</vt:lpstr>
      <vt:lpstr>210 OmniGothic 030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PC06-09</cp:lastModifiedBy>
  <cp:revision>28</cp:revision>
  <dcterms:created xsi:type="dcterms:W3CDTF">2006-08-16T00:00:00Z</dcterms:created>
  <dcterms:modified xsi:type="dcterms:W3CDTF">2025-01-23T09:20:53Z</dcterms:modified>
</cp:coreProperties>
</file>